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0A411D-1220-4F2F-8FFB-2B250FA9869C}" type="datetimeFigureOut">
              <a:rPr lang="en-AU" smtClean="0"/>
              <a:t>18/11/2015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F959F7-707A-42C2-915E-F6FC0EC9D58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58780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50638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18/11/2015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000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18/11/2015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536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18/11/2015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485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18/11/2015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466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18/11/2015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562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18/11/2015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8444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18/11/2015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318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18/11/2015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4636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18/11/2015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554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18/11/2015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6049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18/11/2015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7639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18/11/2015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732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Look at the Cross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2005,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1993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15166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660261"/>
            <a:ext cx="8458200" cy="2182198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Look at the cross where Jesus died for us.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Look at the cross where Jesus saved us all.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Jesus gave his life for us that we may live forever.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Come, come, worship and adore.</a:t>
            </a: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9905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Look at the Cross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2005,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1993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4129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</Words>
  <Application>Microsoft Office PowerPoint</Application>
  <PresentationFormat>Widescreen</PresentationFormat>
  <Paragraphs>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Helvetica</vt:lpstr>
      <vt:lpstr>ＭＳ Ｐゴシック</vt:lpstr>
      <vt:lpstr>Wingdings</vt:lpstr>
      <vt:lpstr>1_Office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1</cp:revision>
  <dcterms:created xsi:type="dcterms:W3CDTF">2015-11-18T11:26:37Z</dcterms:created>
  <dcterms:modified xsi:type="dcterms:W3CDTF">2015-11-18T11:26:47Z</dcterms:modified>
</cp:coreProperties>
</file>